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5" r:id="rId5"/>
    <p:sldId id="274" r:id="rId6"/>
    <p:sldId id="264" r:id="rId7"/>
    <p:sldId id="260" r:id="rId8"/>
    <p:sldId id="261" r:id="rId9"/>
    <p:sldId id="267" r:id="rId10"/>
    <p:sldId id="262" r:id="rId11"/>
    <p:sldId id="263" r:id="rId12"/>
    <p:sldId id="265" r:id="rId13"/>
    <p:sldId id="266" r:id="rId14"/>
    <p:sldId id="280" r:id="rId15"/>
    <p:sldId id="282" r:id="rId16"/>
    <p:sldId id="268" r:id="rId17"/>
    <p:sldId id="269" r:id="rId18"/>
    <p:sldId id="276" r:id="rId19"/>
    <p:sldId id="270" r:id="rId20"/>
    <p:sldId id="277" r:id="rId21"/>
    <p:sldId id="272" r:id="rId22"/>
    <p:sldId id="283" r:id="rId23"/>
    <p:sldId id="284" r:id="rId24"/>
    <p:sldId id="285" r:id="rId25"/>
    <p:sldId id="286" r:id="rId26"/>
    <p:sldId id="273" r:id="rId27"/>
    <p:sldId id="281" r:id="rId28"/>
    <p:sldId id="279" r:id="rId29"/>
    <p:sldId id="27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46" autoAdjust="0"/>
  </p:normalViewPr>
  <p:slideViewPr>
    <p:cSldViewPr>
      <p:cViewPr varScale="1">
        <p:scale>
          <a:sx n="87" d="100"/>
          <a:sy n="87" d="100"/>
        </p:scale>
        <p:origin x="14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330C-B874-482B-9CE3-FB9B56BD4E73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956A-D02A-4509-8A14-CF7DD19F6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8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330C-B874-482B-9CE3-FB9B56BD4E73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956A-D02A-4509-8A14-CF7DD19F6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1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330C-B874-482B-9CE3-FB9B56BD4E73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956A-D02A-4509-8A14-CF7DD19F6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8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330C-B874-482B-9CE3-FB9B56BD4E73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956A-D02A-4509-8A14-CF7DD19F6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3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330C-B874-482B-9CE3-FB9B56BD4E73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956A-D02A-4509-8A14-CF7DD19F6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0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330C-B874-482B-9CE3-FB9B56BD4E73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956A-D02A-4509-8A14-CF7DD19F6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6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330C-B874-482B-9CE3-FB9B56BD4E73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956A-D02A-4509-8A14-CF7DD19F6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4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330C-B874-482B-9CE3-FB9B56BD4E73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956A-D02A-4509-8A14-CF7DD19F6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2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330C-B874-482B-9CE3-FB9B56BD4E73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956A-D02A-4509-8A14-CF7DD19F6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4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330C-B874-482B-9CE3-FB9B56BD4E73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956A-D02A-4509-8A14-CF7DD19F6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3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330C-B874-482B-9CE3-FB9B56BD4E73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956A-D02A-4509-8A14-CF7DD19F6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93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7330C-B874-482B-9CE3-FB9B56BD4E73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B956A-D02A-4509-8A14-CF7DD19F6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5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45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033998" cy="631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86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87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Hadi\Desktop\قبل از علامت درصد فاصله لازم نیست-علامت ب نوشته تبدیل کرد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17343"/>
            <a:ext cx="9144000" cy="710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/>
        </p:blipFill>
        <p:spPr bwMode="auto">
          <a:xfrm>
            <a:off x="508000" y="889000"/>
            <a:ext cx="8128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70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9"/>
          <a:stretch/>
        </p:blipFill>
        <p:spPr bwMode="auto">
          <a:xfrm>
            <a:off x="-1" y="260648"/>
            <a:ext cx="9164915" cy="52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54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قابلیت توقف و ادامه ویرایش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3"/>
          <a:stretch/>
        </p:blipFill>
        <p:spPr bwMode="auto">
          <a:xfrm>
            <a:off x="6693" y="1433534"/>
            <a:ext cx="9101811" cy="545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608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8640"/>
            <a:ext cx="9363789" cy="585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9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71" y="404664"/>
            <a:ext cx="9634060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93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Hadi\Desktop\7mehr.desktop\12.5.94-DESKTOP\فایل های آموزشی کارگاه اندنوت و ویراستیار\ویراستیار پایان نامه\نمونه های رفع اشکال ویراستیار\اصلاح غلط املای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51"/>
            <a:ext cx="9144000" cy="675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32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517632" cy="1143000"/>
          </a:xfrm>
        </p:spPr>
        <p:txBody>
          <a:bodyPr>
            <a:noAutofit/>
          </a:bodyPr>
          <a:lstStyle/>
          <a:p>
            <a:r>
              <a:rPr lang="fa-IR" sz="3200" dirty="0">
                <a:solidFill>
                  <a:srgbClr val="FF0000"/>
                </a:solidFill>
              </a:rPr>
              <a:t>قبل از کلمات توضیحی بهتر است از نقطه ویرگول استفاده شود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9" y="1052736"/>
            <a:ext cx="9332237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4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2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Hadi\Desktop\7mehr.desktop\12.5.94-DESKTOP\فایل های آموزشی کارگاه اندنوت و ویراستیار\ویراستیار پایان نامه\نمونه های رفع اشکال ویراستیار\قبل از کلمات توضیحی بهتر است از نقطه ویرگول استفاده شود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22"/>
            <a:ext cx="9144000" cy="675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50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37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0197"/>
            <a:ext cx="8229600" cy="41059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296"/>
            <a:ext cx="9144000" cy="5949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3404"/>
            <a:ext cx="9144000" cy="3971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896"/>
            <a:ext cx="9144000" cy="579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63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16"/>
            <a:ext cx="9129638" cy="5940064"/>
          </a:xfrm>
        </p:spPr>
      </p:pic>
    </p:spTree>
    <p:extLst>
      <p:ext uri="{BB962C8B-B14F-4D97-AF65-F5344CB8AC3E}">
        <p14:creationId xmlns:p14="http://schemas.microsoft.com/office/powerpoint/2010/main" val="3531877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" y="476672"/>
            <a:ext cx="8909469" cy="5649491"/>
          </a:xfrm>
        </p:spPr>
      </p:pic>
    </p:spTree>
    <p:extLst>
      <p:ext uri="{BB962C8B-B14F-4D97-AF65-F5344CB8AC3E}">
        <p14:creationId xmlns:p14="http://schemas.microsoft.com/office/powerpoint/2010/main" val="2664234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" y="792088"/>
            <a:ext cx="9056188" cy="4725144"/>
          </a:xfrm>
        </p:spPr>
      </p:pic>
    </p:spTree>
    <p:extLst>
      <p:ext uri="{BB962C8B-B14F-4D97-AF65-F5344CB8AC3E}">
        <p14:creationId xmlns:p14="http://schemas.microsoft.com/office/powerpoint/2010/main" val="862605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9552" cy="67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26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85293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4000" dirty="0" smtClean="0">
                <a:solidFill>
                  <a:srgbClr val="FF0000"/>
                </a:solidFill>
              </a:rPr>
              <a:t>ترفندی جالب برای یکسان سازی نوع و اندازه ی فونت پایان نامه یا مقاله یا متن مورد نظرشما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8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846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88997" cy="686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2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45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adi\Desktop\7mehr.desktop\12.5.94-DESKTOP\فایل های آموزشی کارگاه اندنوت و ویراستیار\ویراستیار پایان نامه\نمونه های رفع اشکال ویراستیار\اضافه کردن تنوین به کلم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5090"/>
            <a:ext cx="7488832" cy="67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72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Hadi\Desktop\7mehr.desktop\12.5.94-DESKTOP\فایل های آموزشی کارگاه اندنوت و ویراستیار\ویراستیار پایان نامه\نمونه های رفع اشکال ویراستیار\اضافه کردن همزه به کلم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342" cy="683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414" b="6502"/>
          <a:stretch/>
        </p:blipFill>
        <p:spPr bwMode="auto">
          <a:xfrm>
            <a:off x="0" y="0"/>
            <a:ext cx="9144000" cy="610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14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76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62"/>
          <a:stretch/>
        </p:blipFill>
        <p:spPr bwMode="auto">
          <a:xfrm>
            <a:off x="-1" y="0"/>
            <a:ext cx="9144001" cy="633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7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45910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72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34</Words>
  <Application>Microsoft Office PowerPoint</Application>
  <PresentationFormat>On-screen Show (4:3)</PresentationFormat>
  <Paragraphs>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قابلیت توقف و ادامه ویرایش</vt:lpstr>
      <vt:lpstr>PowerPoint Presentation</vt:lpstr>
      <vt:lpstr>PowerPoint Presentation</vt:lpstr>
      <vt:lpstr>PowerPoint Presentation</vt:lpstr>
      <vt:lpstr>قبل از کلمات توضیحی بهتر است از نقطه ویرگول استفاده شود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Hadi</dc:creator>
  <cp:lastModifiedBy>z-rezazadeh</cp:lastModifiedBy>
  <cp:revision>20</cp:revision>
  <dcterms:created xsi:type="dcterms:W3CDTF">2015-09-26T12:58:23Z</dcterms:created>
  <dcterms:modified xsi:type="dcterms:W3CDTF">2018-04-21T04:19:41Z</dcterms:modified>
</cp:coreProperties>
</file>